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0" r:id="rId7"/>
    <p:sldId id="259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557B1-EA01-1143-A43E-D68AD54621C9}" v="1" dt="2020-03-03T08:56:52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na Caputo" userId="0e89c301014a1fd0" providerId="LiveId" clId="{B66557B1-EA01-1143-A43E-D68AD54621C9}"/>
    <pc:docChg chg="modSld">
      <pc:chgData name="Arianna Caputo" userId="0e89c301014a1fd0" providerId="LiveId" clId="{B66557B1-EA01-1143-A43E-D68AD54621C9}" dt="2020-03-03T08:56:52.742" v="0" actId="18331"/>
      <pc:docMkLst>
        <pc:docMk/>
      </pc:docMkLst>
      <pc:sldChg chg="setBg">
        <pc:chgData name="Arianna Caputo" userId="0e89c301014a1fd0" providerId="LiveId" clId="{B66557B1-EA01-1143-A43E-D68AD54621C9}" dt="2020-03-03T08:56:52.742" v="0" actId="18331"/>
        <pc:sldMkLst>
          <pc:docMk/>
          <pc:sldMk cId="67037427" sldId="256"/>
        </pc:sldMkLst>
      </pc:sldChg>
      <pc:sldChg chg="setBg">
        <pc:chgData name="Arianna Caputo" userId="0e89c301014a1fd0" providerId="LiveId" clId="{B66557B1-EA01-1143-A43E-D68AD54621C9}" dt="2020-03-03T08:56:52.742" v="0" actId="18331"/>
        <pc:sldMkLst>
          <pc:docMk/>
          <pc:sldMk cId="4157594345" sldId="257"/>
        </pc:sldMkLst>
      </pc:sldChg>
      <pc:sldChg chg="setBg">
        <pc:chgData name="Arianna Caputo" userId="0e89c301014a1fd0" providerId="LiveId" clId="{B66557B1-EA01-1143-A43E-D68AD54621C9}" dt="2020-03-03T08:56:52.742" v="0" actId="18331"/>
        <pc:sldMkLst>
          <pc:docMk/>
          <pc:sldMk cId="3656386076" sldId="258"/>
        </pc:sldMkLst>
      </pc:sldChg>
      <pc:sldChg chg="setBg">
        <pc:chgData name="Arianna Caputo" userId="0e89c301014a1fd0" providerId="LiveId" clId="{B66557B1-EA01-1143-A43E-D68AD54621C9}" dt="2020-03-03T08:56:52.742" v="0" actId="18331"/>
        <pc:sldMkLst>
          <pc:docMk/>
          <pc:sldMk cId="3773669543" sldId="259"/>
        </pc:sldMkLst>
      </pc:sldChg>
      <pc:sldChg chg="setBg">
        <pc:chgData name="Arianna Caputo" userId="0e89c301014a1fd0" providerId="LiveId" clId="{B66557B1-EA01-1143-A43E-D68AD54621C9}" dt="2020-03-03T08:56:52.742" v="0" actId="18331"/>
        <pc:sldMkLst>
          <pc:docMk/>
          <pc:sldMk cId="2541379970" sldId="260"/>
        </pc:sldMkLst>
      </pc:sldChg>
      <pc:sldChg chg="setBg">
        <pc:chgData name="Arianna Caputo" userId="0e89c301014a1fd0" providerId="LiveId" clId="{B66557B1-EA01-1143-A43E-D68AD54621C9}" dt="2020-03-03T08:56:52.742" v="0" actId="18331"/>
        <pc:sldMkLst>
          <pc:docMk/>
          <pc:sldMk cId="1693874142" sldId="261"/>
        </pc:sldMkLst>
      </pc:sldChg>
      <pc:sldChg chg="setBg">
        <pc:chgData name="Arianna Caputo" userId="0e89c301014a1fd0" providerId="LiveId" clId="{B66557B1-EA01-1143-A43E-D68AD54621C9}" dt="2020-03-03T08:56:52.742" v="0" actId="18331"/>
        <pc:sldMkLst>
          <pc:docMk/>
          <pc:sldMk cId="2141601426" sldId="262"/>
        </pc:sldMkLst>
      </pc:sldChg>
      <pc:sldChg chg="setBg">
        <pc:chgData name="Arianna Caputo" userId="0e89c301014a1fd0" providerId="LiveId" clId="{B66557B1-EA01-1143-A43E-D68AD54621C9}" dt="2020-03-03T08:56:52.742" v="0" actId="18331"/>
        <pc:sldMkLst>
          <pc:docMk/>
          <pc:sldMk cId="1412744465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Ib9dgO_uU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BC31F4-4F2E-4442-AB74-2C670628E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9" y="1044250"/>
            <a:ext cx="6684266" cy="4431264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Stop bullying now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C19431-3488-8441-8A3C-E465D82E3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249" y="1044250"/>
            <a:ext cx="2775192" cy="4431264"/>
          </a:xfrm>
        </p:spPr>
        <p:txBody>
          <a:bodyPr anchor="ctr">
            <a:normAutofit/>
          </a:bodyPr>
          <a:lstStyle/>
          <a:p>
            <a:pPr algn="l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Scuola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primaria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e.fermi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carnago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Classe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 c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5-Point Star 24">
            <a:extLst>
              <a:ext uri="{FF2B5EF4-FFF2-40B4-BE49-F238E27FC236}">
                <a16:creationId xmlns:a16="http://schemas.microsoft.com/office/drawing/2014/main" id="{E3020E19-18D1-4E9B-A91C-D364DCCD3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6131" y="3133560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0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7165E7-07D5-44D5-A969-52A68AC77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Freeform 11">
            <a:extLst>
              <a:ext uri="{FF2B5EF4-FFF2-40B4-BE49-F238E27FC236}">
                <a16:creationId xmlns:a16="http://schemas.microsoft.com/office/drawing/2014/main" id="{0B280DBD-2815-4DCB-B024-B643AE81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A5098477-9C54-4B12-B85E-1A2CDD83A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342417C2-466C-418D-B143-F27E00E64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EB20674-E635-4F0A-AC68-F23358C36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2F9E64F1-5B60-4624-9174-F6AAC13B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90CCBC9-586C-4528-9653-350706479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Freeform 16">
            <a:extLst>
              <a:ext uri="{FF2B5EF4-FFF2-40B4-BE49-F238E27FC236}">
                <a16:creationId xmlns:a16="http://schemas.microsoft.com/office/drawing/2014/main" id="{3DC0375C-BE5A-4736-A815-015CD223F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39232249-88CC-4F51-907C-88358D82A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7938" y="3165071"/>
            <a:ext cx="11337749" cy="3146030"/>
          </a:xfrm>
          <a:custGeom>
            <a:avLst/>
            <a:gdLst>
              <a:gd name="connsiteX0" fmla="*/ 11201371 w 11337749"/>
              <a:gd name="connsiteY0" fmla="*/ 0 h 3146030"/>
              <a:gd name="connsiteX1" fmla="*/ 11337749 w 11337749"/>
              <a:gd name="connsiteY1" fmla="*/ 2542023 h 3146030"/>
              <a:gd name="connsiteX2" fmla="*/ 8492 w 11337749"/>
              <a:gd name="connsiteY2" fmla="*/ 3146030 h 3146030"/>
              <a:gd name="connsiteX3" fmla="*/ 2 w 11337749"/>
              <a:gd name="connsiteY3" fmla="*/ 587735 h 3146030"/>
              <a:gd name="connsiteX4" fmla="*/ 0 w 11337749"/>
              <a:gd name="connsiteY4" fmla="*/ 587038 h 314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7749" h="3146030">
                <a:moveTo>
                  <a:pt x="11201371" y="0"/>
                </a:moveTo>
                <a:lnTo>
                  <a:pt x="11337749" y="2542023"/>
                </a:lnTo>
                <a:lnTo>
                  <a:pt x="8492" y="3146030"/>
                </a:lnTo>
                <a:cubicBezTo>
                  <a:pt x="10785" y="2572498"/>
                  <a:pt x="1900" y="1389730"/>
                  <a:pt x="2" y="587735"/>
                </a:cubicBezTo>
                <a:lnTo>
                  <a:pt x="0" y="587038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20">
            <a:extLst>
              <a:ext uri="{FF2B5EF4-FFF2-40B4-BE49-F238E27FC236}">
                <a16:creationId xmlns:a16="http://schemas.microsoft.com/office/drawing/2014/main" id="{B3F32693-A363-4B3D-840C-EAB023AD0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60C569-299C-274B-B875-DEE123E01647}"/>
              </a:ext>
            </a:extLst>
          </p:cNvPr>
          <p:cNvSpPr txBox="1"/>
          <p:nvPr/>
        </p:nvSpPr>
        <p:spPr>
          <a:xfrm rot="21420000">
            <a:off x="532474" y="3680423"/>
            <a:ext cx="10178799" cy="1346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cap="all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Abbiamo utilizzato tre ore di tecnologia per affrontare il tema del cyberbullismo .</a:t>
            </a:r>
          </a:p>
        </p:txBody>
      </p:sp>
      <p:sp>
        <p:nvSpPr>
          <p:cNvPr id="35" name="5-Point Star 22">
            <a:extLst>
              <a:ext uri="{FF2B5EF4-FFF2-40B4-BE49-F238E27FC236}">
                <a16:creationId xmlns:a16="http://schemas.microsoft.com/office/drawing/2014/main" id="{E3D627B7-FCE4-4B3F-9144-9A8F36FB3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5183431" y="5370202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1E24E974-E2F1-0B46-9710-28D9F00609E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21420000">
            <a:off x="-86426" y="-63662"/>
            <a:ext cx="2697480" cy="3632908"/>
          </a:xfrm>
          <a:custGeom>
            <a:avLst/>
            <a:gdLst/>
            <a:ahLst/>
            <a:cxnLst/>
            <a:rect l="l" t="t" r="r" b="b"/>
            <a:pathLst>
              <a:path w="2697480" h="3632908">
                <a:moveTo>
                  <a:pt x="179889" y="0"/>
                </a:moveTo>
                <a:lnTo>
                  <a:pt x="2697480" y="131942"/>
                </a:lnTo>
                <a:lnTo>
                  <a:pt x="2697480" y="3632908"/>
                </a:lnTo>
                <a:lnTo>
                  <a:pt x="0" y="3632908"/>
                </a:lnTo>
                <a:lnTo>
                  <a:pt x="0" y="3432491"/>
                </a:lnTo>
                <a:close/>
              </a:path>
            </a:pathLst>
          </a:cu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D24FA297-F1F9-9940-B227-686F28D3A9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0000">
            <a:off x="2730290" y="-72981"/>
            <a:ext cx="2697481" cy="3492906"/>
          </a:xfrm>
          <a:custGeom>
            <a:avLst/>
            <a:gdLst/>
            <a:ahLst/>
            <a:cxnLst/>
            <a:rect l="l" t="t" r="r" b="b"/>
            <a:pathLst>
              <a:path w="2697481" h="3492906">
                <a:moveTo>
                  <a:pt x="0" y="0"/>
                </a:moveTo>
                <a:lnTo>
                  <a:pt x="2697481" y="141369"/>
                </a:lnTo>
                <a:lnTo>
                  <a:pt x="2697480" y="3492906"/>
                </a:lnTo>
                <a:lnTo>
                  <a:pt x="0" y="3492906"/>
                </a:lnTo>
                <a:close/>
              </a:path>
            </a:pathLst>
          </a:custGeom>
        </p:spPr>
      </p:pic>
      <p:pic>
        <p:nvPicPr>
          <p:cNvPr id="10" name="Immagine 10">
            <a:extLst>
              <a:ext uri="{FF2B5EF4-FFF2-40B4-BE49-F238E27FC236}">
                <a16:creationId xmlns:a16="http://schemas.microsoft.com/office/drawing/2014/main" id="{195C84CB-8E68-FE45-9218-F5650EA574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0000">
            <a:off x="5553345" y="-72877"/>
            <a:ext cx="2697480" cy="3341543"/>
          </a:xfrm>
          <a:custGeom>
            <a:avLst/>
            <a:gdLst/>
            <a:ahLst/>
            <a:cxnLst/>
            <a:rect l="l" t="t" r="r" b="b"/>
            <a:pathLst>
              <a:path w="2697480" h="3341543">
                <a:moveTo>
                  <a:pt x="0" y="0"/>
                </a:moveTo>
                <a:lnTo>
                  <a:pt x="2697480" y="141369"/>
                </a:lnTo>
                <a:lnTo>
                  <a:pt x="2697480" y="3341543"/>
                </a:lnTo>
                <a:lnTo>
                  <a:pt x="0" y="3341543"/>
                </a:lnTo>
                <a:close/>
              </a:path>
            </a:pathLst>
          </a:custGeo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75E12B23-DA0C-5340-97D6-BEF831E7B0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0000">
            <a:off x="8375703" y="-72773"/>
            <a:ext cx="2697480" cy="3189967"/>
          </a:xfrm>
          <a:custGeom>
            <a:avLst/>
            <a:gdLst/>
            <a:ahLst/>
            <a:cxnLst/>
            <a:rect l="l" t="t" r="r" b="b"/>
            <a:pathLst>
              <a:path w="2697480" h="3189967">
                <a:moveTo>
                  <a:pt x="0" y="0"/>
                </a:moveTo>
                <a:lnTo>
                  <a:pt x="2697480" y="141369"/>
                </a:lnTo>
                <a:lnTo>
                  <a:pt x="2697480" y="3189967"/>
                </a:lnTo>
                <a:lnTo>
                  <a:pt x="0" y="318996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759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7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EB9FA3F-CAB0-4533-9364-224CEC6F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576EB0-0C2B-C947-8C07-6D26ABB5C5C7}"/>
              </a:ext>
            </a:extLst>
          </p:cNvPr>
          <p:cNvSpPr txBox="1"/>
          <p:nvPr/>
        </p:nvSpPr>
        <p:spPr>
          <a:xfrm>
            <a:off x="691547" y="4519749"/>
            <a:ext cx="10805790" cy="1270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Guardando alcuni video e riflettendo assieme abbiamo capito che …</a:t>
            </a:r>
          </a:p>
        </p:txBody>
      </p:sp>
      <p:sp>
        <p:nvSpPr>
          <p:cNvPr id="31" name="5-Point Star 31">
            <a:extLst>
              <a:ext uri="{FF2B5EF4-FFF2-40B4-BE49-F238E27FC236}">
                <a16:creationId xmlns:a16="http://schemas.microsoft.com/office/drawing/2014/main" id="{42B0C1BF-5CB1-40DA-9A22-5452B546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E675D37F-22C1-424F-ADC5-3C88B5ED5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600000">
            <a:off x="2436766" y="691546"/>
            <a:ext cx="7315350" cy="351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8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438E8212-D5DB-D04C-8D13-75776FCE85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6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Freeform 9">
            <a:extLst>
              <a:ext uri="{FF2B5EF4-FFF2-40B4-BE49-F238E27FC236}">
                <a16:creationId xmlns:a16="http://schemas.microsoft.com/office/drawing/2014/main" id="{BE135C2E-C781-46AF-BE4C-9B57C07D9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A7B284-5D0D-B74C-81F1-4FB0A8DAA2A1}"/>
              </a:ext>
            </a:extLst>
          </p:cNvPr>
          <p:cNvSpPr txBox="1"/>
          <p:nvPr/>
        </p:nvSpPr>
        <p:spPr>
          <a:xfrm rot="21420000">
            <a:off x="496980" y="3221623"/>
            <a:ext cx="10264470" cy="12500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</a:t>
            </a:r>
            <a:r>
              <a:rPr lang="en-US" sz="44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44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punto di </a:t>
            </a:r>
            <a:r>
              <a:rPr lang="en-US" sz="44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partenza</a:t>
            </a:r>
            <a:r>
              <a:rPr lang="en-US" sz="44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sono</a:t>
            </a:r>
            <a:r>
              <a:rPr lang="en-US" sz="44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US" sz="44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relazioni</a:t>
            </a:r>
            <a:endParaRPr lang="en-US" sz="44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5-Point Star 12">
            <a:extLst>
              <a:ext uri="{FF2B5EF4-FFF2-40B4-BE49-F238E27FC236}">
                <a16:creationId xmlns:a16="http://schemas.microsoft.com/office/drawing/2014/main" id="{EB803A74-8E46-4CF3-B85A-2F618214C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274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6EA5558-6F13-4315-B59F-DAA05A6EB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Freeform 11">
            <a:extLst>
              <a:ext uri="{FF2B5EF4-FFF2-40B4-BE49-F238E27FC236}">
                <a16:creationId xmlns:a16="http://schemas.microsoft.com/office/drawing/2014/main" id="{F11EF67E-A76B-4908-8CBC-824BC0E8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D14104DC-0846-4DC0-92E6-1EEBE1EE7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C8E240AA-819B-40E3-92F6-95A21067E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ECAE88C9-DE01-4326-8D88-50215123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1" name="5-Point Star 24">
            <a:extLst>
              <a:ext uri="{FF2B5EF4-FFF2-40B4-BE49-F238E27FC236}">
                <a16:creationId xmlns:a16="http://schemas.microsoft.com/office/drawing/2014/main" id="{7E7FD8B2-7738-4D90-8464-083682300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A98DD8-1DC2-4416-9529-B37C84D5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292" y="334573"/>
            <a:ext cx="10393145" cy="25209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A6EA624E-B163-4FDE-8954-8D980D483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36487F-A444-D648-98B5-CD565085FB27}"/>
              </a:ext>
            </a:extLst>
          </p:cNvPr>
          <p:cNvSpPr txBox="1"/>
          <p:nvPr/>
        </p:nvSpPr>
        <p:spPr>
          <a:xfrm rot="21420000">
            <a:off x="527455" y="3232753"/>
            <a:ext cx="10178799" cy="1992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ciò</a:t>
            </a:r>
            <a:r>
              <a:rPr lang="en-US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</a:t>
            </a:r>
            <a:r>
              <a:rPr lang="en-US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ci </a:t>
            </a:r>
            <a:r>
              <a:rPr lang="en-US" sz="4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è</a:t>
            </a:r>
            <a:r>
              <a:rPr lang="en-US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stato</a:t>
            </a:r>
            <a:r>
              <a:rPr lang="en-US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insegnato</a:t>
            </a:r>
            <a:r>
              <a:rPr lang="en-US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4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famiglia</a:t>
            </a:r>
            <a:r>
              <a:rPr lang="en-US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a </a:t>
            </a:r>
            <a:r>
              <a:rPr lang="en-US" sz="4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4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sull’amicizia</a:t>
            </a:r>
            <a:r>
              <a:rPr lang="en-US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sul</a:t>
            </a:r>
            <a:r>
              <a:rPr lang="en-US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rispetto…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vale </a:t>
            </a:r>
            <a:r>
              <a:rPr lang="en-US" sz="4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totalmente</a:t>
            </a:r>
            <a:r>
              <a:rPr lang="en-US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anche</a:t>
            </a:r>
            <a:r>
              <a:rPr lang="en-US" sz="4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online</a:t>
            </a: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7E563C17-1F4D-4C46-AADA-A31A317F1A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0000">
            <a:off x="6946246" y="252394"/>
            <a:ext cx="2320834" cy="2406798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C530F79A-51EB-CD45-9306-9338FFD9B0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0000">
            <a:off x="1763242" y="524097"/>
            <a:ext cx="2320833" cy="2406798"/>
          </a:xfrm>
          <a:prstGeom prst="rect">
            <a:avLst/>
          </a:prstGeom>
        </p:spPr>
      </p:pic>
      <p:sp>
        <p:nvSpPr>
          <p:cNvPr id="37" name="5-Point Star 18">
            <a:extLst>
              <a:ext uri="{FF2B5EF4-FFF2-40B4-BE49-F238E27FC236}">
                <a16:creationId xmlns:a16="http://schemas.microsoft.com/office/drawing/2014/main" id="{13A3AAA4-72CD-42E0-BA00-1C35822CE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387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1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8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9A0B9470-C41D-FE4B-BA42-966D131D3F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0000">
            <a:off x="-174974" y="-150300"/>
            <a:ext cx="6273778" cy="7179886"/>
          </a:xfrm>
          <a:custGeom>
            <a:avLst/>
            <a:gdLst/>
            <a:ahLst/>
            <a:cxnLst/>
            <a:rect l="l" t="t" r="r" b="b"/>
            <a:pathLst>
              <a:path w="6273778" h="7179886">
                <a:moveTo>
                  <a:pt x="359050" y="0"/>
                </a:moveTo>
                <a:lnTo>
                  <a:pt x="6273778" y="309978"/>
                </a:lnTo>
                <a:lnTo>
                  <a:pt x="6273778" y="7179886"/>
                </a:lnTo>
                <a:lnTo>
                  <a:pt x="0" y="6851091"/>
                </a:lnTo>
                <a:close/>
              </a:path>
            </a:pathLst>
          </a:cu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A3410ED7-3600-5E4A-8740-2125D39AD3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0000">
            <a:off x="6097256" y="-168985"/>
            <a:ext cx="6269721" cy="7179673"/>
          </a:xfrm>
          <a:custGeom>
            <a:avLst/>
            <a:gdLst/>
            <a:ahLst/>
            <a:cxnLst/>
            <a:rect l="l" t="t" r="r" b="b"/>
            <a:pathLst>
              <a:path w="6269721" h="7179673">
                <a:moveTo>
                  <a:pt x="0" y="0"/>
                </a:moveTo>
                <a:lnTo>
                  <a:pt x="6269721" y="328582"/>
                </a:lnTo>
                <a:lnTo>
                  <a:pt x="5910671" y="7179673"/>
                </a:lnTo>
                <a:lnTo>
                  <a:pt x="0" y="6869908"/>
                </a:lnTo>
                <a:close/>
              </a:path>
            </a:pathLst>
          </a:custGeom>
        </p:spPr>
      </p:pic>
      <p:sp>
        <p:nvSpPr>
          <p:cNvPr id="39" name="Freeform 41">
            <a:extLst>
              <a:ext uri="{FF2B5EF4-FFF2-40B4-BE49-F238E27FC236}">
                <a16:creationId xmlns:a16="http://schemas.microsoft.com/office/drawing/2014/main" id="{6B3373B9-C2F9-42B1-8DF8-80ED21DFA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3110373"/>
            <a:ext cx="12191999" cy="3200225"/>
          </a:xfrm>
          <a:custGeom>
            <a:avLst/>
            <a:gdLst>
              <a:gd name="connsiteX0" fmla="*/ 12191999 w 12191999"/>
              <a:gd name="connsiteY0" fmla="*/ 0 h 3200225"/>
              <a:gd name="connsiteX1" fmla="*/ 12191999 w 12191999"/>
              <a:gd name="connsiteY1" fmla="*/ 2542878 h 3200225"/>
              <a:gd name="connsiteX2" fmla="*/ 11319417 w 12191999"/>
              <a:gd name="connsiteY2" fmla="*/ 2589399 h 3200225"/>
              <a:gd name="connsiteX3" fmla="*/ 11319810 w 12191999"/>
              <a:gd name="connsiteY3" fmla="*/ 2596721 h 3200225"/>
              <a:gd name="connsiteX4" fmla="*/ 0 w 12191999"/>
              <a:gd name="connsiteY4" fmla="*/ 3200225 h 3200225"/>
              <a:gd name="connsiteX5" fmla="*/ 0 w 12191999"/>
              <a:gd name="connsiteY5" fmla="*/ 657345 h 3200225"/>
              <a:gd name="connsiteX6" fmla="*/ 995948 w 12191999"/>
              <a:gd name="connsiteY6" fmla="*/ 604247 h 3200225"/>
              <a:gd name="connsiteX7" fmla="*/ 995927 w 12191999"/>
              <a:gd name="connsiteY7" fmla="*/ 596905 h 32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3200225">
                <a:moveTo>
                  <a:pt x="12191999" y="0"/>
                </a:moveTo>
                <a:lnTo>
                  <a:pt x="12191999" y="2542878"/>
                </a:lnTo>
                <a:lnTo>
                  <a:pt x="11319417" y="2589399"/>
                </a:lnTo>
                <a:lnTo>
                  <a:pt x="11319810" y="2596721"/>
                </a:lnTo>
                <a:lnTo>
                  <a:pt x="0" y="3200225"/>
                </a:lnTo>
                <a:lnTo>
                  <a:pt x="0" y="657345"/>
                </a:lnTo>
                <a:lnTo>
                  <a:pt x="995948" y="604247"/>
                </a:lnTo>
                <a:lnTo>
                  <a:pt x="995927" y="596905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FFEF38-8EB6-6745-8AEE-03A1EE448A1B}"/>
              </a:ext>
            </a:extLst>
          </p:cNvPr>
          <p:cNvSpPr txBox="1"/>
          <p:nvPr/>
        </p:nvSpPr>
        <p:spPr>
          <a:xfrm rot="21420000">
            <a:off x="532474" y="3680785"/>
            <a:ext cx="10178799" cy="1346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Quello</a:t>
            </a:r>
            <a:r>
              <a:rPr lang="en-US" sz="5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</a:t>
            </a:r>
            <a:r>
              <a:rPr lang="en-US" sz="5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ferisce</a:t>
            </a:r>
            <a:r>
              <a:rPr lang="en-US" sz="5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detto</a:t>
            </a:r>
            <a:r>
              <a:rPr lang="en-US" sz="50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dal vivo…</a:t>
            </a:r>
          </a:p>
        </p:txBody>
      </p:sp>
      <p:sp>
        <p:nvSpPr>
          <p:cNvPr id="40" name="5-Point Star 24">
            <a:extLst>
              <a:ext uri="{FF2B5EF4-FFF2-40B4-BE49-F238E27FC236}">
                <a16:creationId xmlns:a16="http://schemas.microsoft.com/office/drawing/2014/main" id="{A7AF7C22-5A9C-4F84-929B-FF4138CE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5492692" y="5364445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137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4D0F4E-9FD2-B647-90F7-C1ED22A0A6A3}"/>
              </a:ext>
            </a:extLst>
          </p:cNvPr>
          <p:cNvSpPr txBox="1"/>
          <p:nvPr/>
        </p:nvSpPr>
        <p:spPr>
          <a:xfrm rot="21420000">
            <a:off x="4959072" y="390182"/>
            <a:ext cx="5683314" cy="3284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000" dirty="0"/>
              <a:t>Ferisce anche online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6D6051C9-2EAE-9248-921F-F840608F38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32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366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5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3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AFFBB48-1F86-473A-A514-4659D25B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1DD25EF-FE77-45E4-AB94-ECE9C1521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81F628-3F12-A741-8749-0225FC24E68B}"/>
              </a:ext>
            </a:extLst>
          </p:cNvPr>
          <p:cNvSpPr txBox="1"/>
          <p:nvPr/>
        </p:nvSpPr>
        <p:spPr>
          <a:xfrm>
            <a:off x="691547" y="4716401"/>
            <a:ext cx="10805790" cy="1073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Rispetta e sii gentile, sempre!</a:t>
            </a:r>
            <a:endParaRPr lang="en-US" sz="62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" name="5-Point Star 31">
            <a:extLst>
              <a:ext uri="{FF2B5EF4-FFF2-40B4-BE49-F238E27FC236}">
                <a16:creationId xmlns:a16="http://schemas.microsoft.com/office/drawing/2014/main" id="{8753D3CD-4047-4AFA-990C-1F2C795BE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0">
            <a:extLst>
              <a:ext uri="{FF2B5EF4-FFF2-40B4-BE49-F238E27FC236}">
                <a16:creationId xmlns:a16="http://schemas.microsoft.com/office/drawing/2014/main" id="{C4F97F25-69E4-421A-95CF-5FB7B569A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06B6FC9A-ADA9-5C44-A195-2273E3B4AE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91547" y="691546"/>
            <a:ext cx="10805789" cy="2874505"/>
          </a:xfrm>
          <a:prstGeom prst="rect">
            <a:avLst/>
          </a:prstGeom>
        </p:spPr>
      </p:pic>
      <p:cxnSp>
        <p:nvCxnSpPr>
          <p:cNvPr id="59" name="Straight Connector 52">
            <a:extLst>
              <a:ext uri="{FF2B5EF4-FFF2-40B4-BE49-F238E27FC236}">
                <a16:creationId xmlns:a16="http://schemas.microsoft.com/office/drawing/2014/main" id="{03C5F395-E8FE-484E-AAF1-E009F473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60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39AED83-B2BB-BC4B-9CA1-BB7BBB8A9988}"/>
              </a:ext>
            </a:extLst>
          </p:cNvPr>
          <p:cNvSpPr/>
          <p:nvPr/>
        </p:nvSpPr>
        <p:spPr>
          <a:xfrm>
            <a:off x="4572185" y="3244334"/>
            <a:ext cx="3047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https://youtu.be/fIb9dgO_uU4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9903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89</Words>
  <Application>Microsoft Macintosh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Impact</vt:lpstr>
      <vt:lpstr>Evento</vt:lpstr>
      <vt:lpstr>Stop bullying now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bullying now</dc:title>
  <dc:creator>Arianna Caputo</dc:creator>
  <cp:lastModifiedBy>Arianna Caputo</cp:lastModifiedBy>
  <cp:revision>2</cp:revision>
  <dcterms:created xsi:type="dcterms:W3CDTF">2020-02-28T14:05:05Z</dcterms:created>
  <dcterms:modified xsi:type="dcterms:W3CDTF">2020-03-03T08:57:03Z</dcterms:modified>
</cp:coreProperties>
</file>